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46" r:id="rId3"/>
    <p:sldId id="348" r:id="rId4"/>
    <p:sldId id="351" r:id="rId5"/>
    <p:sldId id="349" r:id="rId6"/>
    <p:sldId id="350" r:id="rId7"/>
    <p:sldId id="352" r:id="rId8"/>
    <p:sldId id="353" r:id="rId9"/>
    <p:sldId id="298" r:id="rId1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81" d="100"/>
          <a:sy n="81" d="100"/>
        </p:scale>
        <p:origin x="152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258090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217608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4</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764752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5</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1131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6</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53552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7</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63743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8</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4461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9</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710840"/>
          </a:xfrm>
        </p:spPr>
        <p:txBody>
          <a:bodyPr/>
          <a:lstStyle/>
          <a:p>
            <a:pPr>
              <a:lnSpc>
                <a:spcPct val="107000"/>
              </a:lnSpc>
              <a:spcAft>
                <a:spcPts val="800"/>
              </a:spcAft>
            </a:pPr>
            <a:r>
              <a:rPr lang="tr-TR" sz="2400" dirty="0">
                <a:solidFill>
                  <a:srgbClr val="000000"/>
                </a:solidFill>
                <a:latin typeface="Calibri" panose="020F0502020204030204" pitchFamily="34" charset="0"/>
                <a:cs typeface="Calibri" panose="020F0502020204030204" pitchFamily="34" charset="0"/>
              </a:rPr>
              <a:t>4- KATILARIN TEKNİK RESMİNİ ALMA</a:t>
            </a:r>
            <a:br>
              <a:rPr lang="tr-TR" sz="2400" dirty="0">
                <a:solidFill>
                  <a:srgbClr val="000000"/>
                </a:solidFill>
                <a:latin typeface="Calibri" panose="020F0502020204030204" pitchFamily="34" charset="0"/>
                <a:cs typeface="Calibri" panose="020F0502020204030204" pitchFamily="34" charset="0"/>
              </a:rPr>
            </a:br>
            <a:r>
              <a:rPr lang="tr-TR" sz="2400" dirty="0">
                <a:solidFill>
                  <a:srgbClr val="000000"/>
                </a:solidFill>
                <a:latin typeface="Calibri" panose="020F0502020204030204" pitchFamily="34" charset="0"/>
                <a:cs typeface="Calibri" panose="020F0502020204030204" pitchFamily="34" charset="0"/>
              </a:rPr>
              <a:t>4.1. GÖRÜNÜŞ ÇIKARMA</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574355"/>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dirty="0">
                <a:solidFill>
                  <a:srgbClr val="FF00FF"/>
                </a:solidFill>
              </a:rPr>
              <a:t>KATILARIN TEKNİK RESMİNİ ALMA</a:t>
            </a:r>
            <a:endParaRPr lang="en-US" altLang="tr-TR" dirty="0"/>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11.Hafta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72383" y="1556792"/>
            <a:ext cx="8658708" cy="2154436"/>
          </a:xfrm>
          <a:prstGeom prst="rect">
            <a:avLst/>
          </a:prstGeom>
          <a:noFill/>
        </p:spPr>
        <p:txBody>
          <a:bodyPr wrap="square">
            <a:spAutoFit/>
          </a:bodyPr>
          <a:lstStyle/>
          <a:p>
            <a:pPr marL="273050" indent="-273050" algn="l"/>
            <a:r>
              <a:rPr lang="en-US" sz="1800" b="1" u="sng" dirty="0"/>
              <a:t>4- KATILARIN TEKNİK RESMİNİ ALMA</a:t>
            </a:r>
            <a:endParaRPr lang="tr-TR" sz="1800" b="1" u="sng" dirty="0"/>
          </a:p>
          <a:p>
            <a:pPr algn="l"/>
            <a:r>
              <a:rPr lang="tr-TR" sz="1400" dirty="0"/>
              <a:t>	CAD ortamında tasarlanan ürünlerin ölçülerini, biçimlerini, toleranslarını ve teknik özelliklerini göstermek için teknik resim ortamına aktarılması gerekir. </a:t>
            </a:r>
          </a:p>
          <a:p>
            <a:pPr algn="l"/>
            <a:r>
              <a:rPr lang="tr-TR" sz="1400" dirty="0"/>
              <a:t>	Teknik Resim: Üretilmek istenilen bir cismin biçimini görünüşlerle belirttikten sonra ölçülerini, yüzey kalitelerini, toleranslarını ve diğer teknik özelliklerini belirli standartlar çerçevesinde gösterilmesidir.</a:t>
            </a:r>
          </a:p>
          <a:p>
            <a:pPr algn="l"/>
            <a:r>
              <a:rPr lang="tr-TR" sz="1400" dirty="0"/>
              <a:t>	Fusion 360 programında tasarlanan ürünlerin teknik resimlerini almak için DRAWING araç çubuğu kullanılır. </a:t>
            </a:r>
          </a:p>
          <a:p>
            <a:pPr algn="l"/>
            <a:r>
              <a:rPr lang="tr-TR" sz="1400" dirty="0"/>
              <a:t>Tasarımdan ya da animasyon sahnelerinden teknik resim almak için iki seçenek bulunur. Genel olarak </a:t>
            </a:r>
            <a:r>
              <a:rPr lang="tr-TR" sz="1400" dirty="0" err="1"/>
              <a:t>From</a:t>
            </a:r>
            <a:r>
              <a:rPr lang="tr-TR" sz="1400" dirty="0"/>
              <a:t> </a:t>
            </a:r>
            <a:r>
              <a:rPr lang="tr-TR" sz="1400" dirty="0" err="1"/>
              <a:t>Drawing</a:t>
            </a:r>
            <a:r>
              <a:rPr lang="tr-TR" sz="1400" dirty="0"/>
              <a:t> seçeneği kullanılır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KATILARIN TEKNİK RESMİNİ ALMA</a:t>
            </a:r>
          </a:p>
        </p:txBody>
      </p:sp>
      <p:pic>
        <p:nvPicPr>
          <p:cNvPr id="4" name="Resim 3">
            <a:extLst>
              <a:ext uri="{FF2B5EF4-FFF2-40B4-BE49-F238E27FC236}">
                <a16:creationId xmlns:a16="http://schemas.microsoft.com/office/drawing/2014/main" id="{A3E78799-DE16-DF0C-AC7C-442DD5D3DEAF}"/>
              </a:ext>
            </a:extLst>
          </p:cNvPr>
          <p:cNvPicPr>
            <a:picLocks noChangeAspect="1"/>
          </p:cNvPicPr>
          <p:nvPr/>
        </p:nvPicPr>
        <p:blipFill>
          <a:blip r:embed="rId4"/>
          <a:stretch>
            <a:fillRect/>
          </a:stretch>
        </p:blipFill>
        <p:spPr>
          <a:xfrm>
            <a:off x="2267744" y="3683344"/>
            <a:ext cx="5521817" cy="3106022"/>
          </a:xfrm>
          <a:prstGeom prst="rect">
            <a:avLst/>
          </a:prstGeom>
        </p:spPr>
      </p:pic>
    </p:spTree>
    <p:extLst>
      <p:ext uri="{BB962C8B-B14F-4D97-AF65-F5344CB8AC3E}">
        <p14:creationId xmlns:p14="http://schemas.microsoft.com/office/powerpoint/2010/main" val="1362971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988840"/>
            <a:ext cx="8658708" cy="307777"/>
          </a:xfrm>
          <a:prstGeom prst="rect">
            <a:avLst/>
          </a:prstGeom>
          <a:noFill/>
        </p:spPr>
        <p:txBody>
          <a:bodyPr wrap="square">
            <a:spAutoFit/>
          </a:bodyPr>
          <a:lstStyle/>
          <a:p>
            <a:pPr algn="l"/>
            <a:r>
              <a:rPr lang="tr-TR" sz="1400" dirty="0" err="1"/>
              <a:t>From</a:t>
            </a:r>
            <a:r>
              <a:rPr lang="tr-TR" sz="1400" dirty="0"/>
              <a:t> </a:t>
            </a:r>
            <a:r>
              <a:rPr lang="tr-TR" sz="1400" dirty="0" err="1"/>
              <a:t>Drawing</a:t>
            </a:r>
            <a:r>
              <a:rPr lang="tr-TR" sz="1400" dirty="0"/>
              <a:t> seçeneği sonucu ekran gelen diyalog kutuları görünmektedir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5" name="Resim 4">
            <a:extLst>
              <a:ext uri="{FF2B5EF4-FFF2-40B4-BE49-F238E27FC236}">
                <a16:creationId xmlns:a16="http://schemas.microsoft.com/office/drawing/2014/main" id="{7C413D41-AF0F-B8B4-6EDE-012B0D917566}"/>
              </a:ext>
            </a:extLst>
          </p:cNvPr>
          <p:cNvPicPr>
            <a:picLocks noChangeAspect="1"/>
          </p:cNvPicPr>
          <p:nvPr/>
        </p:nvPicPr>
        <p:blipFill rotWithShape="1">
          <a:blip r:embed="rId4"/>
          <a:srcRect l="46490"/>
          <a:stretch/>
        </p:blipFill>
        <p:spPr>
          <a:xfrm>
            <a:off x="683568" y="2492896"/>
            <a:ext cx="3563888" cy="3746381"/>
          </a:xfrm>
          <a:prstGeom prst="rect">
            <a:avLst/>
          </a:prstGeom>
        </p:spPr>
      </p:pic>
      <p:pic>
        <p:nvPicPr>
          <p:cNvPr id="8" name="Resim 7">
            <a:extLst>
              <a:ext uri="{FF2B5EF4-FFF2-40B4-BE49-F238E27FC236}">
                <a16:creationId xmlns:a16="http://schemas.microsoft.com/office/drawing/2014/main" id="{4702CE18-9B98-C17A-B907-B01FE1402120}"/>
              </a:ext>
            </a:extLst>
          </p:cNvPr>
          <p:cNvPicPr>
            <a:picLocks noChangeAspect="1"/>
          </p:cNvPicPr>
          <p:nvPr/>
        </p:nvPicPr>
        <p:blipFill rotWithShape="1">
          <a:blip r:embed="rId5"/>
          <a:srcRect l="31100" t="32200" r="20863" b="20201"/>
          <a:stretch/>
        </p:blipFill>
        <p:spPr>
          <a:xfrm>
            <a:off x="4563205" y="3029259"/>
            <a:ext cx="4408028" cy="2456934"/>
          </a:xfrm>
          <a:prstGeom prst="rect">
            <a:avLst/>
          </a:prstGeom>
        </p:spPr>
      </p:pic>
    </p:spTree>
    <p:extLst>
      <p:ext uri="{BB962C8B-B14F-4D97-AF65-F5344CB8AC3E}">
        <p14:creationId xmlns:p14="http://schemas.microsoft.com/office/powerpoint/2010/main" val="176080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772816"/>
            <a:ext cx="8658708" cy="4247317"/>
          </a:xfrm>
          <a:prstGeom prst="rect">
            <a:avLst/>
          </a:prstGeom>
          <a:noFill/>
        </p:spPr>
        <p:txBody>
          <a:bodyPr wrap="square">
            <a:spAutoFit/>
          </a:bodyPr>
          <a:lstStyle/>
          <a:p>
            <a:pPr marL="273050" indent="-273050" algn="l"/>
            <a:r>
              <a:rPr lang="en-US" sz="1800" b="1" u="sng" dirty="0" err="1"/>
              <a:t>Üç</a:t>
            </a:r>
            <a:r>
              <a:rPr lang="en-US" sz="1800" b="1" u="sng" dirty="0"/>
              <a:t> </a:t>
            </a:r>
            <a:r>
              <a:rPr lang="en-US" sz="1800" b="1" u="sng" dirty="0" err="1"/>
              <a:t>farklı</a:t>
            </a:r>
            <a:r>
              <a:rPr lang="en-US" sz="1800" b="1" u="sng" dirty="0"/>
              <a:t> </a:t>
            </a:r>
            <a:r>
              <a:rPr lang="en-US" sz="1800" b="1" u="sng" dirty="0" err="1"/>
              <a:t>seçenek</a:t>
            </a:r>
            <a:r>
              <a:rPr lang="en-US" sz="1800" b="1" u="sng" dirty="0"/>
              <a:t> </a:t>
            </a:r>
            <a:r>
              <a:rPr lang="en-US" sz="1800" b="1" u="sng" dirty="0" err="1"/>
              <a:t>vardır</a:t>
            </a:r>
            <a:r>
              <a:rPr lang="en-US" sz="1800" b="1" u="sng" dirty="0"/>
              <a:t>. </a:t>
            </a:r>
            <a:r>
              <a:rPr lang="en-US" sz="1800" b="1" u="sng" dirty="0" err="1"/>
              <a:t>Bunlar</a:t>
            </a:r>
            <a:r>
              <a:rPr lang="en-US" sz="1800" b="1" u="sng" dirty="0"/>
              <a:t>:</a:t>
            </a:r>
          </a:p>
          <a:p>
            <a:pPr algn="l"/>
            <a:r>
              <a:rPr lang="tr-TR" sz="1400" b="1" dirty="0"/>
              <a:t>1) Full Assembly: </a:t>
            </a:r>
            <a:r>
              <a:rPr lang="tr-TR" sz="1400" dirty="0"/>
              <a:t>Ekranda bulunan bütün tasarımlar seçilir.</a:t>
            </a:r>
          </a:p>
          <a:p>
            <a:pPr algn="l"/>
            <a:r>
              <a:rPr lang="tr-TR" sz="1400" b="1" dirty="0"/>
              <a:t>2) </a:t>
            </a:r>
            <a:r>
              <a:rPr lang="tr-TR" sz="1400" b="1" dirty="0" err="1"/>
              <a:t>Visible</a:t>
            </a:r>
            <a:r>
              <a:rPr lang="tr-TR" sz="1400" b="1" dirty="0"/>
              <a:t> </a:t>
            </a:r>
            <a:r>
              <a:rPr lang="tr-TR" sz="1400" b="1" dirty="0" err="1"/>
              <a:t>Only</a:t>
            </a:r>
            <a:r>
              <a:rPr lang="tr-TR" sz="1400" b="1" dirty="0"/>
              <a:t>: </a:t>
            </a:r>
            <a:r>
              <a:rPr lang="tr-TR" sz="1400" dirty="0"/>
              <a:t>Sadece görünen tasarımlar seçilir.</a:t>
            </a:r>
          </a:p>
          <a:p>
            <a:pPr algn="l"/>
            <a:r>
              <a:rPr lang="tr-TR" sz="1400" b="1" dirty="0"/>
              <a:t>3) Select: </a:t>
            </a:r>
            <a:r>
              <a:rPr lang="tr-TR" sz="1400" dirty="0"/>
              <a:t>Sadece seçilen parça/parçalar seçilir.</a:t>
            </a:r>
          </a:p>
          <a:p>
            <a:pPr algn="l"/>
            <a:endParaRPr lang="tr-TR" sz="1400" dirty="0"/>
          </a:p>
          <a:p>
            <a:pPr algn="l"/>
            <a:r>
              <a:rPr lang="tr-TR" sz="1400" dirty="0"/>
              <a:t>	Montaj parçalarının ayrı ayrı çalışma sayfalarında çizilip montajın ayrı bir çalışma sayfasında yapıldığı durumlarda parça ve montaj teknik resimleri için Full Assembly komutu kullanılır.</a:t>
            </a:r>
          </a:p>
          <a:p>
            <a:pPr algn="l"/>
            <a:r>
              <a:rPr lang="tr-TR" sz="1400" dirty="0"/>
              <a:t>	Montaj parçalarının tek bir dosya içinde yapılmış olduğu durumlarda parçaların teknik resimlerinin alınması gerektiği durumlarda Select seçeneği ile parçalar tek tek seçilir. </a:t>
            </a:r>
          </a:p>
          <a:p>
            <a:pPr algn="l"/>
            <a:r>
              <a:rPr lang="tr-TR" sz="1400" dirty="0"/>
              <a:t>	Montajın teknik resmi ise Full Assembly seçeneği ile alınır. </a:t>
            </a:r>
          </a:p>
          <a:p>
            <a:pPr algn="l"/>
            <a:r>
              <a:rPr lang="tr-TR" sz="1400" dirty="0" err="1"/>
              <a:t>Template</a:t>
            </a:r>
            <a:r>
              <a:rPr lang="tr-TR" sz="1400" dirty="0"/>
              <a:t> bölümünde standart gelen şablon haricinde kullanıcı tanımlı şablonlarda kullanılabilir. </a:t>
            </a:r>
          </a:p>
          <a:p>
            <a:pPr algn="l"/>
            <a:r>
              <a:rPr lang="tr-TR" sz="1400" dirty="0"/>
              <a:t>	Kullanıcı tanımlı şablon oluşturabilmek için dosya denetim açılır menüsünün altında bulunan New </a:t>
            </a:r>
            <a:r>
              <a:rPr lang="tr-TR" sz="1400" dirty="0" err="1"/>
              <a:t>Drawing</a:t>
            </a:r>
            <a:r>
              <a:rPr lang="tr-TR" sz="1400" dirty="0"/>
              <a:t> </a:t>
            </a:r>
            <a:r>
              <a:rPr lang="tr-TR" sz="1400" dirty="0" err="1"/>
              <a:t>Template</a:t>
            </a:r>
            <a:r>
              <a:rPr lang="tr-TR" sz="1400" dirty="0"/>
              <a:t> komutu kullanılır. </a:t>
            </a:r>
          </a:p>
          <a:p>
            <a:pPr algn="l"/>
            <a:r>
              <a:rPr lang="tr-TR" sz="1400" dirty="0"/>
              <a:t>	Oluşturulmak istenen şablonda amaca uygun etiket eklenebilir ve istenen kenar boşlukları verilebilir. </a:t>
            </a:r>
          </a:p>
          <a:p>
            <a:pPr algn="l"/>
            <a:r>
              <a:rPr lang="tr-TR" sz="1400" dirty="0" err="1"/>
              <a:t>Sheet</a:t>
            </a:r>
            <a:r>
              <a:rPr lang="tr-TR" sz="1400" dirty="0"/>
              <a:t> Size bölümünde belirecek olan sayfa boyutları üst kısımda belirlenen ölçü standardına göre </a:t>
            </a:r>
          </a:p>
          <a:p>
            <a:pPr algn="l"/>
            <a:r>
              <a:rPr lang="tr-TR" sz="1400" dirty="0"/>
              <a:t>farklılık gösterir. ASME seçildiğinde sayfa boyutları inç ölçü sistemine göre ISO seçildiğinde ise metrik ölçü sistemine göre sıralanacaktır. İstenen kâğıt ölçüsü seçilip OK tuşuna basıldığında teknik resim oluşturulmak üzere teknik resim sayfası ekrana gelecektir. </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62836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F10BD48D-129C-1075-3D63-E094992F69AA}"/>
              </a:ext>
            </a:extLst>
          </p:cNvPr>
          <p:cNvPicPr>
            <a:picLocks noChangeAspect="1"/>
          </p:cNvPicPr>
          <p:nvPr/>
        </p:nvPicPr>
        <p:blipFill rotWithShape="1">
          <a:blip r:embed="rId4"/>
          <a:srcRect l="23624" t="26333" r="18101" b="19067"/>
          <a:stretch/>
        </p:blipFill>
        <p:spPr>
          <a:xfrm>
            <a:off x="268137" y="1959497"/>
            <a:ext cx="8607726" cy="4536504"/>
          </a:xfrm>
          <a:prstGeom prst="rect">
            <a:avLst/>
          </a:prstGeom>
        </p:spPr>
      </p:pic>
    </p:spTree>
    <p:extLst>
      <p:ext uri="{BB962C8B-B14F-4D97-AF65-F5344CB8AC3E}">
        <p14:creationId xmlns:p14="http://schemas.microsoft.com/office/powerpoint/2010/main" val="62586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8" name="Resim 7">
            <a:extLst>
              <a:ext uri="{FF2B5EF4-FFF2-40B4-BE49-F238E27FC236}">
                <a16:creationId xmlns:a16="http://schemas.microsoft.com/office/drawing/2014/main" id="{9CC37D25-C339-78CF-0CE1-74918AA71FAF}"/>
              </a:ext>
            </a:extLst>
          </p:cNvPr>
          <p:cNvPicPr>
            <a:picLocks noChangeAspect="1"/>
          </p:cNvPicPr>
          <p:nvPr/>
        </p:nvPicPr>
        <p:blipFill>
          <a:blip r:embed="rId4"/>
          <a:stretch>
            <a:fillRect/>
          </a:stretch>
        </p:blipFill>
        <p:spPr>
          <a:xfrm>
            <a:off x="590241" y="2002533"/>
            <a:ext cx="8040555" cy="4522812"/>
          </a:xfrm>
          <a:prstGeom prst="rect">
            <a:avLst/>
          </a:prstGeom>
        </p:spPr>
      </p:pic>
    </p:spTree>
    <p:extLst>
      <p:ext uri="{BB962C8B-B14F-4D97-AF65-F5344CB8AC3E}">
        <p14:creationId xmlns:p14="http://schemas.microsoft.com/office/powerpoint/2010/main" val="67131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242646" y="1772816"/>
            <a:ext cx="8721842" cy="2893100"/>
          </a:xfrm>
          <a:prstGeom prst="rect">
            <a:avLst/>
          </a:prstGeom>
          <a:noFill/>
        </p:spPr>
        <p:txBody>
          <a:bodyPr wrap="square">
            <a:spAutoFit/>
          </a:bodyPr>
          <a:lstStyle/>
          <a:p>
            <a:pPr algn="l"/>
            <a:endParaRPr lang="tr-TR" sz="1400" dirty="0"/>
          </a:p>
          <a:p>
            <a:pPr algn="l"/>
            <a:r>
              <a:rPr lang="tr-TR" sz="1400" dirty="0"/>
              <a:t>1) Verilen ölçülere göre parça DESIGN ortamında çizilir (a).</a:t>
            </a:r>
          </a:p>
          <a:p>
            <a:pPr algn="l"/>
            <a:r>
              <a:rPr lang="tr-TR" sz="1400" dirty="0"/>
              <a:t>2) Teknik resim sayfası elde etmek için DRAWING bölümünden </a:t>
            </a:r>
            <a:r>
              <a:rPr lang="tr-TR" sz="1400" dirty="0" err="1"/>
              <a:t>From</a:t>
            </a:r>
            <a:r>
              <a:rPr lang="tr-TR" sz="1400" dirty="0"/>
              <a:t> </a:t>
            </a:r>
            <a:r>
              <a:rPr lang="tr-TR" sz="1400" dirty="0" err="1"/>
              <a:t>Desing</a:t>
            </a:r>
            <a:r>
              <a:rPr lang="tr-TR" sz="1400" dirty="0"/>
              <a:t> komutu seçilir ve açılan diyalog kutusunun </a:t>
            </a:r>
            <a:r>
              <a:rPr lang="tr-TR" sz="1400" dirty="0" err="1"/>
              <a:t>Sheet</a:t>
            </a:r>
            <a:r>
              <a:rPr lang="tr-TR" sz="1400" dirty="0"/>
              <a:t> Size bölümünden A4 (210mmx297mm) kâğıt boyutu seçilir ve OK tuşuna basılır (b).</a:t>
            </a:r>
          </a:p>
          <a:p>
            <a:pPr algn="l"/>
            <a:r>
              <a:rPr lang="tr-TR" sz="1400" dirty="0"/>
              <a:t>3) Açılan dikey A4 kâğıdı içine önden görünüş olarak tespit edilen görünüş uygun yere yerleştirilir (c).</a:t>
            </a:r>
          </a:p>
          <a:p>
            <a:pPr algn="l"/>
            <a:r>
              <a:rPr lang="tr-TR" sz="1400" dirty="0"/>
              <a:t>4) </a:t>
            </a:r>
            <a:r>
              <a:rPr lang="tr-TR" sz="1400" dirty="0" err="1"/>
              <a:t>Projected</a:t>
            </a:r>
            <a:r>
              <a:rPr lang="tr-TR" sz="1400" dirty="0"/>
              <a:t> </a:t>
            </a:r>
            <a:r>
              <a:rPr lang="tr-TR" sz="1400" dirty="0" err="1"/>
              <a:t>View</a:t>
            </a:r>
            <a:r>
              <a:rPr lang="tr-TR" sz="1400" dirty="0"/>
              <a:t> komutu çalıştırılır ve önden görünüş seçilip üstten görünüş elde etmek için alt kısma doğru görüntü hareket ettirilir ve farenin sol tuşuna basarak yerleştirilir (d).</a:t>
            </a:r>
          </a:p>
          <a:p>
            <a:pPr algn="l"/>
            <a:r>
              <a:rPr lang="tr-TR" sz="1400" dirty="0"/>
              <a:t>5) </a:t>
            </a:r>
            <a:r>
              <a:rPr lang="tr-TR" sz="1400" dirty="0" err="1"/>
              <a:t>Projected</a:t>
            </a:r>
            <a:r>
              <a:rPr lang="tr-TR" sz="1400" dirty="0"/>
              <a:t> </a:t>
            </a:r>
            <a:r>
              <a:rPr lang="tr-TR" sz="1400" dirty="0" err="1"/>
              <a:t>View</a:t>
            </a:r>
            <a:r>
              <a:rPr lang="tr-TR" sz="1400" dirty="0"/>
              <a:t> komutundan çıkmadan </a:t>
            </a:r>
            <a:r>
              <a:rPr lang="tr-TR" sz="1400" dirty="0" err="1"/>
              <a:t>fereyi</a:t>
            </a:r>
            <a:r>
              <a:rPr lang="tr-TR" sz="1400" dirty="0"/>
              <a:t> önden görünüşün sağ tarafına hareket ettirilerek yan görünüş elde edilir (e).</a:t>
            </a:r>
          </a:p>
          <a:p>
            <a:pPr algn="l"/>
            <a:r>
              <a:rPr lang="tr-TR" sz="1400" dirty="0"/>
              <a:t>6) </a:t>
            </a:r>
            <a:r>
              <a:rPr lang="tr-TR" sz="1400" dirty="0" err="1"/>
              <a:t>Projected</a:t>
            </a:r>
            <a:r>
              <a:rPr lang="tr-TR" sz="1400" dirty="0"/>
              <a:t> </a:t>
            </a:r>
            <a:r>
              <a:rPr lang="tr-TR" sz="1400" dirty="0" err="1"/>
              <a:t>View</a:t>
            </a:r>
            <a:r>
              <a:rPr lang="tr-TR" sz="1400" dirty="0"/>
              <a:t> komutundayken fare ile sağ alt tarafa doğru hareket ettirilerek izometrik görünüş yerleştirilir (f) ve ENTER tuşuna basılır (g).</a:t>
            </a:r>
          </a:p>
          <a:p>
            <a:pPr algn="l"/>
            <a:r>
              <a:rPr lang="tr-TR" sz="1400" dirty="0"/>
              <a:t>7) İzometrik görünüş üzerine farenin sol tuşu ile iki kez basılır ve açılan diyalog kutusundan görüntü stili gölgeli ve kenarlıklı olarak </a:t>
            </a:r>
            <a:r>
              <a:rPr lang="tr-TR" sz="1400"/>
              <a:t>değiştirilir (h</a:t>
            </a:r>
            <a:r>
              <a:rPr lang="tr-TR" sz="1400" dirty="0"/>
              <a:t>).</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130257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BE15AB04-13C2-5A21-01CF-46EB6B8B392F}"/>
              </a:ext>
            </a:extLst>
          </p:cNvPr>
          <p:cNvPicPr>
            <a:picLocks noChangeAspect="1"/>
          </p:cNvPicPr>
          <p:nvPr/>
        </p:nvPicPr>
        <p:blipFill rotWithShape="1">
          <a:blip r:embed="rId4"/>
          <a:srcRect l="21651" t="17440" r="15350" b="7215"/>
          <a:stretch/>
        </p:blipFill>
        <p:spPr>
          <a:xfrm>
            <a:off x="467544" y="1844824"/>
            <a:ext cx="8136904" cy="4844207"/>
          </a:xfrm>
          <a:prstGeom prst="rect">
            <a:avLst/>
          </a:prstGeom>
        </p:spPr>
      </p:pic>
    </p:spTree>
    <p:extLst>
      <p:ext uri="{BB962C8B-B14F-4D97-AF65-F5344CB8AC3E}">
        <p14:creationId xmlns:p14="http://schemas.microsoft.com/office/powerpoint/2010/main" val="72619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Katıların Montajı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8641</TotalTime>
  <Words>511</Words>
  <Application>Microsoft Office PowerPoint</Application>
  <PresentationFormat>Ekran Gösterisi (4:3)</PresentationFormat>
  <Paragraphs>49</Paragraphs>
  <Slides>9</Slides>
  <Notes>9</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Microsoft Sans Serif</vt:lpstr>
      <vt:lpstr>powerpoint-template-24</vt:lpstr>
      <vt:lpstr>4- KATILARIN TEKNİK RESMİNİ ALMA 4.1. GÖRÜNÜŞ ÇIKARMA</vt:lpstr>
      <vt:lpstr>KATILARIN TEKNİK RESMİNİ ALMA</vt:lpstr>
      <vt:lpstr>Katıların Montajı</vt:lpstr>
      <vt:lpstr>Katıların Montajı</vt:lpstr>
      <vt:lpstr>Katıların Montajı</vt:lpstr>
      <vt:lpstr>Katıların Montajı</vt:lpstr>
      <vt:lpstr>Katıların Montajı</vt:lpstr>
      <vt:lpstr>Katıların Montajı</vt:lpstr>
      <vt:lpstr>Katıların Montajı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80</cp:revision>
  <dcterms:created xsi:type="dcterms:W3CDTF">2021-12-22T17:52:59Z</dcterms:created>
  <dcterms:modified xsi:type="dcterms:W3CDTF">2024-12-07T22:17:51Z</dcterms:modified>
</cp:coreProperties>
</file>